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4" r:id="rId5"/>
    <p:sldId id="271" r:id="rId6"/>
    <p:sldId id="272" r:id="rId7"/>
    <p:sldId id="258" r:id="rId8"/>
    <p:sldId id="259" r:id="rId9"/>
    <p:sldId id="260" r:id="rId10"/>
    <p:sldId id="261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230" y="-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DD889-562E-408A-8630-39903AEBD9D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EE328-843C-4713-8BB6-9D7E42EBE7A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7571" y="149629"/>
            <a:ext cx="11679382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331797" y="1379143"/>
            <a:ext cx="1655156" cy="41072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939603" y="1883031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07571" y="5628684"/>
            <a:ext cx="11679382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9854898" y="511816"/>
            <a:ext cx="1899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Login/My Account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2041095" y="1379031"/>
            <a:ext cx="7921655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220071" y="1563377"/>
            <a:ext cx="43723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Welcome to the Gurps Space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2038481" y="2651418"/>
            <a:ext cx="7921655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2217457" y="2835764"/>
            <a:ext cx="4372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1 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2044656" y="3924092"/>
            <a:ext cx="7921655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2223632" y="4108438"/>
            <a:ext cx="4372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2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689478" y="498473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>
          <a:xfrm>
            <a:off x="382688" y="202277"/>
            <a:ext cx="914400" cy="914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523134" y="477791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747489" y="1690288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News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24920" y="3163472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Guides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47489" y="4596877"/>
            <a:ext cx="875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Search: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536403" y="4947914"/>
            <a:ext cx="1260050" cy="2373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11124" y="2410112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Reviews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724920" y="3898777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Merch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553207" y="6009707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5262773" y="6009707"/>
            <a:ext cx="119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3071710" y="498473"/>
            <a:ext cx="5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Tags</a:t>
            </a:r>
            <a:endParaRPr lang="en-US" dirty="0"/>
          </a:p>
        </p:txBody>
      </p:sp>
      <p:sp>
        <p:nvSpPr>
          <p:cNvPr id="56" name="Rectangle 55"/>
          <p:cNvSpPr/>
          <p:nvPr/>
        </p:nvSpPr>
        <p:spPr>
          <a:xfrm>
            <a:off x="318443" y="1392191"/>
            <a:ext cx="1655156" cy="41072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4291654" y="498473"/>
            <a:ext cx="1340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Breadcrumb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rcRect l="14466" t="7809" r="9483" b="8708"/>
          <a:stretch>
            <a:fillRect/>
          </a:stretch>
        </p:blipFill>
        <p:spPr>
          <a:xfrm rot="16200000">
            <a:off x="6435725" y="3061335"/>
            <a:ext cx="3702050" cy="3835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Picture 100"/>
          <p:cNvPicPr>
            <a:picLocks noChangeAspect="1"/>
          </p:cNvPicPr>
          <p:nvPr/>
        </p:nvPicPr>
        <p:blipFill>
          <a:blip r:embed="rId1"/>
          <a:srcRect l="29220" t="21907" r="23950" b="22598"/>
          <a:stretch>
            <a:fillRect/>
          </a:stretch>
        </p:blipFill>
        <p:spPr>
          <a:xfrm rot="16200000">
            <a:off x="3970655" y="2595245"/>
            <a:ext cx="2279650" cy="2549525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8" name="Straight Connector 7"/>
          <p:cNvCxnSpPr/>
          <p:nvPr/>
        </p:nvCxnSpPr>
        <p:spPr>
          <a:xfrm>
            <a:off x="5114925" y="4604385"/>
            <a:ext cx="3175" cy="411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578350" y="4925060"/>
            <a:ext cx="22225" cy="4349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111750" y="2716530"/>
            <a:ext cx="3175" cy="4114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1" name="Picture 100"/>
          <p:cNvPicPr>
            <a:picLocks noChangeAspect="1"/>
          </p:cNvPicPr>
          <p:nvPr/>
        </p:nvPicPr>
        <p:blipFill>
          <a:blip r:embed="rId1"/>
          <a:srcRect l="29220" t="21907" r="23950" b="22598"/>
          <a:stretch>
            <a:fillRect/>
          </a:stretch>
        </p:blipFill>
        <p:spPr>
          <a:xfrm rot="16200000">
            <a:off x="2232660" y="2475865"/>
            <a:ext cx="2279650" cy="2549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l="29220" t="21907" r="23950" b="22598"/>
          <a:stretch>
            <a:fillRect/>
          </a:stretch>
        </p:blipFill>
        <p:spPr>
          <a:xfrm rot="16200000">
            <a:off x="3502660" y="2475865"/>
            <a:ext cx="2279650" cy="2549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l="29220" t="21907" r="23950" b="22598"/>
          <a:stretch>
            <a:fillRect/>
          </a:stretch>
        </p:blipFill>
        <p:spPr>
          <a:xfrm rot="16200000">
            <a:off x="4782185" y="2475865"/>
            <a:ext cx="2279650" cy="2549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rcRect l="29220" t="21907" r="23950" b="22598"/>
          <a:stretch>
            <a:fillRect/>
          </a:stretch>
        </p:blipFill>
        <p:spPr>
          <a:xfrm rot="16200000">
            <a:off x="6052185" y="2475865"/>
            <a:ext cx="2279650" cy="25495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rcRect l="29220" t="21907" r="23950" b="22598"/>
          <a:stretch>
            <a:fillRect/>
          </a:stretch>
        </p:blipFill>
        <p:spPr>
          <a:xfrm rot="16200000">
            <a:off x="7331710" y="2475865"/>
            <a:ext cx="2279650" cy="25495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Picture 29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-25844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99" name="Picture 29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-25844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0" name="Picture 2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3235" y="-25844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1" name="Picture 3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0010" y="-25844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2" name="Picture 3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157162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3" name="Picture 3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157162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4" name="Picture 3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3235" y="157162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5" name="Picture 3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0010" y="157162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6" name="Picture 3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340169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" name="Picture 3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340169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8" name="Picture 3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3235" y="340169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9" name="Picture 3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0010" y="340169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0" name="Picture 3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523176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1" name="Picture 3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523176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2" name="Picture 3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3235" y="523176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3" name="Picture 3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0010" y="523176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4" name="Rectangles 313"/>
          <p:cNvSpPr/>
          <p:nvPr/>
        </p:nvSpPr>
        <p:spPr>
          <a:xfrm>
            <a:off x="-136525" y="-471805"/>
            <a:ext cx="8745220" cy="771017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15" name="Rectangles 314"/>
          <p:cNvSpPr/>
          <p:nvPr/>
        </p:nvSpPr>
        <p:spPr>
          <a:xfrm>
            <a:off x="8608695" y="-36830"/>
            <a:ext cx="3575685" cy="689483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16" name="Text Box 315"/>
          <p:cNvSpPr txBox="1"/>
          <p:nvPr/>
        </p:nvSpPr>
        <p:spPr>
          <a:xfrm>
            <a:off x="1333500" y="-105537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battle-map.js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7" name="Text Box 316"/>
          <p:cNvSpPr txBox="1"/>
          <p:nvPr/>
        </p:nvSpPr>
        <p:spPr>
          <a:xfrm>
            <a:off x="8844915" y="-620395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control-panel.js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8" name="Text Box 317"/>
          <p:cNvSpPr txBox="1"/>
          <p:nvPr/>
        </p:nvSpPr>
        <p:spPr>
          <a:xfrm>
            <a:off x="8721090" y="-3683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Control Panel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9" name="Rectangles 318"/>
          <p:cNvSpPr/>
          <p:nvPr/>
        </p:nvSpPr>
        <p:spPr>
          <a:xfrm>
            <a:off x="8721090" y="716280"/>
            <a:ext cx="3262630" cy="301117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20" name="Text Box 319"/>
          <p:cNvSpPr txBox="1"/>
          <p:nvPr/>
        </p:nvSpPr>
        <p:spPr>
          <a:xfrm>
            <a:off x="12226290" y="87630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roll-resolve-combat.js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2" name="Text Box 321"/>
          <p:cNvSpPr txBox="1"/>
          <p:nvPr/>
        </p:nvSpPr>
        <p:spPr>
          <a:xfrm>
            <a:off x="12280900" y="411480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ship-management.js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3" name="Rectangles 322"/>
          <p:cNvSpPr/>
          <p:nvPr/>
        </p:nvSpPr>
        <p:spPr>
          <a:xfrm>
            <a:off x="8721090" y="5405755"/>
            <a:ext cx="3262630" cy="107950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24" name="Text Box 323"/>
          <p:cNvSpPr txBox="1"/>
          <p:nvPr/>
        </p:nvSpPr>
        <p:spPr>
          <a:xfrm>
            <a:off x="12280900" y="5653405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environment-management.js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5" name="Rectangles 324"/>
          <p:cNvSpPr/>
          <p:nvPr/>
        </p:nvSpPr>
        <p:spPr>
          <a:xfrm>
            <a:off x="8765540" y="3963670"/>
            <a:ext cx="3262630" cy="107950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Picture 29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-25844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99" name="Picture 29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-25844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2" name="Picture 3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157162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3" name="Picture 3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157162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6" name="Picture 3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340169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" name="Picture 3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340169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0" name="Picture 3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523176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1" name="Picture 3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523176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4" name="Rectangles 313"/>
          <p:cNvSpPr/>
          <p:nvPr/>
        </p:nvSpPr>
        <p:spPr>
          <a:xfrm>
            <a:off x="-136525" y="-471805"/>
            <a:ext cx="4429760" cy="771017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15" name="Rectangles 314"/>
          <p:cNvSpPr/>
          <p:nvPr/>
        </p:nvSpPr>
        <p:spPr>
          <a:xfrm>
            <a:off x="4396740" y="-36830"/>
            <a:ext cx="7787640" cy="689483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16" name="Text Box 315"/>
          <p:cNvSpPr txBox="1"/>
          <p:nvPr/>
        </p:nvSpPr>
        <p:spPr>
          <a:xfrm>
            <a:off x="1333500" y="-105537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battle-map.js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7" name="Text Box 316"/>
          <p:cNvSpPr txBox="1"/>
          <p:nvPr/>
        </p:nvSpPr>
        <p:spPr>
          <a:xfrm>
            <a:off x="8844915" y="-620395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control-panel.js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8" name="Text Box 317"/>
          <p:cNvSpPr txBox="1"/>
          <p:nvPr/>
        </p:nvSpPr>
        <p:spPr>
          <a:xfrm>
            <a:off x="8721090" y="-3683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Control Panel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9" name="Rectangles 318"/>
          <p:cNvSpPr/>
          <p:nvPr/>
        </p:nvSpPr>
        <p:spPr>
          <a:xfrm>
            <a:off x="4474845" y="716280"/>
            <a:ext cx="7508875" cy="2369185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20" name="Text Box 319"/>
          <p:cNvSpPr txBox="1"/>
          <p:nvPr/>
        </p:nvSpPr>
        <p:spPr>
          <a:xfrm>
            <a:off x="6096000" y="1304925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roll-resolve-combat.js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2" name="Text Box 321"/>
          <p:cNvSpPr txBox="1"/>
          <p:nvPr/>
        </p:nvSpPr>
        <p:spPr>
          <a:xfrm>
            <a:off x="12287885" y="358267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ship-management.js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3" name="Rectangles 322"/>
          <p:cNvSpPr/>
          <p:nvPr/>
        </p:nvSpPr>
        <p:spPr>
          <a:xfrm>
            <a:off x="4693920" y="5042535"/>
            <a:ext cx="7413625" cy="1687195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24" name="Text Box 323"/>
          <p:cNvSpPr txBox="1"/>
          <p:nvPr/>
        </p:nvSpPr>
        <p:spPr>
          <a:xfrm>
            <a:off x="5397500" y="5347970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environment-management.js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5" name="Rectangles 324"/>
          <p:cNvSpPr/>
          <p:nvPr/>
        </p:nvSpPr>
        <p:spPr>
          <a:xfrm>
            <a:off x="4397375" y="3084830"/>
            <a:ext cx="7630795" cy="195834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4432300" y="3202305"/>
            <a:ext cx="20561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Ship Management</a:t>
            </a:r>
            <a:endParaRPr lang="en-US" sz="1600"/>
          </a:p>
        </p:txBody>
      </p:sp>
      <p:sp>
        <p:nvSpPr>
          <p:cNvPr id="3" name="Text Box 2"/>
          <p:cNvSpPr txBox="1"/>
          <p:nvPr/>
        </p:nvSpPr>
        <p:spPr>
          <a:xfrm>
            <a:off x="6096000" y="3247390"/>
            <a:ext cx="8432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/>
              <a:t>Ship List</a:t>
            </a:r>
            <a:endParaRPr lang="en-US" sz="1400"/>
          </a:p>
        </p:txBody>
      </p:sp>
      <p:sp>
        <p:nvSpPr>
          <p:cNvPr id="4" name="Rounded Rectangle 3"/>
          <p:cNvSpPr/>
          <p:nvPr/>
        </p:nvSpPr>
        <p:spPr>
          <a:xfrm>
            <a:off x="6096000" y="3230245"/>
            <a:ext cx="843280" cy="31305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ectangles 6"/>
          <p:cNvSpPr/>
          <p:nvPr/>
        </p:nvSpPr>
        <p:spPr>
          <a:xfrm>
            <a:off x="4474845" y="3661410"/>
            <a:ext cx="7508240" cy="1290320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4758055" y="3661410"/>
            <a:ext cx="2913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Ship List</a:t>
            </a:r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4758055" y="4029710"/>
            <a:ext cx="72256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Ship Name   </a:t>
            </a:r>
            <a:r>
              <a:rPr lang="en-US">
                <a:sym typeface="+mn-ea"/>
              </a:rPr>
              <a:t>View Stats   </a:t>
            </a:r>
            <a:r>
              <a:rPr lang="en-US"/>
              <a:t>Deploy Ship to Map   Export Ship   </a:t>
            </a:r>
            <a:r>
              <a:rPr lang="en-US">
                <a:sym typeface="+mn-ea"/>
              </a:rPr>
              <a:t>Delete Ship</a:t>
            </a:r>
            <a:endParaRPr lang="en-US"/>
          </a:p>
          <a:p>
            <a:r>
              <a:rPr lang="en-US">
                <a:sym typeface="+mn-ea"/>
              </a:rPr>
              <a:t>Ship Name   </a:t>
            </a:r>
            <a:r>
              <a:rPr lang="en-US">
                <a:sym typeface="+mn-ea"/>
              </a:rPr>
              <a:t>View Stats   </a:t>
            </a:r>
            <a:r>
              <a:rPr lang="en-US">
                <a:sym typeface="+mn-ea"/>
              </a:rPr>
              <a:t>Deploy Ship to Map   Export Ship   </a:t>
            </a:r>
            <a:r>
              <a:rPr lang="en-US">
                <a:sym typeface="+mn-ea"/>
              </a:rPr>
              <a:t>Delete Ship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Ship Name   </a:t>
            </a:r>
            <a:r>
              <a:rPr lang="en-US">
                <a:sym typeface="+mn-ea"/>
              </a:rPr>
              <a:t>View Stats   </a:t>
            </a:r>
            <a:r>
              <a:rPr lang="en-US">
                <a:sym typeface="+mn-ea"/>
              </a:rPr>
              <a:t>Deploy Ship to Map   Export Ship   </a:t>
            </a:r>
            <a:r>
              <a:rPr lang="en-US">
                <a:sym typeface="+mn-ea"/>
              </a:rPr>
              <a:t>Delete Ship</a:t>
            </a:r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7754620" y="3661410"/>
            <a:ext cx="2913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Import Ship:</a:t>
            </a:r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7670800" y="3716655"/>
            <a:ext cx="4282440" cy="31305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Rectangles 11"/>
          <p:cNvSpPr/>
          <p:nvPr/>
        </p:nvSpPr>
        <p:spPr>
          <a:xfrm>
            <a:off x="9008745" y="3776980"/>
            <a:ext cx="2849880" cy="1670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Text Box 12"/>
          <p:cNvSpPr txBox="1"/>
          <p:nvPr/>
        </p:nvSpPr>
        <p:spPr>
          <a:xfrm>
            <a:off x="7055485" y="3234690"/>
            <a:ext cx="14458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/>
              <a:t>Create New Ship</a:t>
            </a:r>
            <a:endParaRPr lang="en-US" sz="1400"/>
          </a:p>
        </p:txBody>
      </p:sp>
      <p:sp>
        <p:nvSpPr>
          <p:cNvPr id="14" name="Rounded Rectangle 13"/>
          <p:cNvSpPr/>
          <p:nvPr/>
        </p:nvSpPr>
        <p:spPr>
          <a:xfrm>
            <a:off x="7055485" y="3244850"/>
            <a:ext cx="1327785" cy="31305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Text Box 14"/>
          <p:cNvSpPr txBox="1"/>
          <p:nvPr/>
        </p:nvSpPr>
        <p:spPr>
          <a:xfrm>
            <a:off x="9943465" y="3230245"/>
            <a:ext cx="17932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/>
              <a:t>Create New Ship Class</a:t>
            </a:r>
            <a:endParaRPr lang="en-US" sz="1400"/>
          </a:p>
        </p:txBody>
      </p:sp>
      <p:sp>
        <p:nvSpPr>
          <p:cNvPr id="16" name="Rounded Rectangle 15"/>
          <p:cNvSpPr/>
          <p:nvPr/>
        </p:nvSpPr>
        <p:spPr>
          <a:xfrm>
            <a:off x="9943465" y="3216910"/>
            <a:ext cx="1744345" cy="31305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Text Box 16"/>
          <p:cNvSpPr txBox="1"/>
          <p:nvPr/>
        </p:nvSpPr>
        <p:spPr>
          <a:xfrm>
            <a:off x="8499475" y="3230245"/>
            <a:ext cx="14458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/>
              <a:t>Ship Class List</a:t>
            </a:r>
            <a:endParaRPr lang="en-US" sz="1400"/>
          </a:p>
        </p:txBody>
      </p:sp>
      <p:sp>
        <p:nvSpPr>
          <p:cNvPr id="18" name="Rounded Rectangle 17"/>
          <p:cNvSpPr/>
          <p:nvPr/>
        </p:nvSpPr>
        <p:spPr>
          <a:xfrm>
            <a:off x="8499475" y="3240405"/>
            <a:ext cx="1327785" cy="31305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Picture 29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-25844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99" name="Picture 29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-25844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2" name="Picture 3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157162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3" name="Picture 3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157162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6" name="Picture 3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340169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" name="Picture 3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340169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0" name="Picture 3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523176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1" name="Picture 3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6460" y="523176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4" name="Rectangles 313"/>
          <p:cNvSpPr/>
          <p:nvPr/>
        </p:nvSpPr>
        <p:spPr>
          <a:xfrm>
            <a:off x="-136525" y="-471805"/>
            <a:ext cx="4429760" cy="771017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15" name="Rectangles 314"/>
          <p:cNvSpPr/>
          <p:nvPr/>
        </p:nvSpPr>
        <p:spPr>
          <a:xfrm>
            <a:off x="4396740" y="-36830"/>
            <a:ext cx="7787640" cy="689483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16" name="Text Box 315"/>
          <p:cNvSpPr txBox="1"/>
          <p:nvPr/>
        </p:nvSpPr>
        <p:spPr>
          <a:xfrm>
            <a:off x="1333500" y="-105537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battle-map.js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7" name="Text Box 316"/>
          <p:cNvSpPr txBox="1"/>
          <p:nvPr/>
        </p:nvSpPr>
        <p:spPr>
          <a:xfrm>
            <a:off x="8844915" y="-620395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control-panel.js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8" name="Text Box 317"/>
          <p:cNvSpPr txBox="1"/>
          <p:nvPr/>
        </p:nvSpPr>
        <p:spPr>
          <a:xfrm>
            <a:off x="8721090" y="-3683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Control Panel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9" name="Rectangles 318"/>
          <p:cNvSpPr/>
          <p:nvPr/>
        </p:nvSpPr>
        <p:spPr>
          <a:xfrm>
            <a:off x="4474845" y="716280"/>
            <a:ext cx="7508875" cy="2369185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20" name="Text Box 319"/>
          <p:cNvSpPr txBox="1"/>
          <p:nvPr/>
        </p:nvSpPr>
        <p:spPr>
          <a:xfrm>
            <a:off x="6096000" y="1304925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roll-resolve-combat.js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2" name="Text Box 321"/>
          <p:cNvSpPr txBox="1"/>
          <p:nvPr/>
        </p:nvSpPr>
        <p:spPr>
          <a:xfrm>
            <a:off x="12287885" y="358267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ship-management.js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3" name="Rectangles 322"/>
          <p:cNvSpPr/>
          <p:nvPr/>
        </p:nvSpPr>
        <p:spPr>
          <a:xfrm>
            <a:off x="4693920" y="5042535"/>
            <a:ext cx="7413625" cy="1687195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24" name="Text Box 323"/>
          <p:cNvSpPr txBox="1"/>
          <p:nvPr/>
        </p:nvSpPr>
        <p:spPr>
          <a:xfrm>
            <a:off x="5397500" y="5347970"/>
            <a:ext cx="4064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chemeClr val="accent1">
                    <a:lumMod val="50000"/>
                  </a:schemeClr>
                </a:solidFill>
              </a:rPr>
              <a:t>environment-management.js</a:t>
            </a:r>
            <a:endParaRPr lang="en-US" sz="32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5" name="Rectangles 324"/>
          <p:cNvSpPr/>
          <p:nvPr/>
        </p:nvSpPr>
        <p:spPr>
          <a:xfrm>
            <a:off x="4397375" y="3084830"/>
            <a:ext cx="7630795" cy="195834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4432300" y="3202305"/>
            <a:ext cx="20561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Ship Management</a:t>
            </a:r>
            <a:endParaRPr lang="en-US" sz="1600"/>
          </a:p>
        </p:txBody>
      </p:sp>
      <p:sp>
        <p:nvSpPr>
          <p:cNvPr id="3" name="Text Box 2"/>
          <p:cNvSpPr txBox="1"/>
          <p:nvPr/>
        </p:nvSpPr>
        <p:spPr>
          <a:xfrm>
            <a:off x="6096000" y="3247390"/>
            <a:ext cx="8432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/>
              <a:t>Ship List</a:t>
            </a:r>
            <a:endParaRPr lang="en-US" sz="1400"/>
          </a:p>
        </p:txBody>
      </p:sp>
      <p:sp>
        <p:nvSpPr>
          <p:cNvPr id="4" name="Rounded Rectangle 3"/>
          <p:cNvSpPr/>
          <p:nvPr/>
        </p:nvSpPr>
        <p:spPr>
          <a:xfrm>
            <a:off x="6096000" y="3230245"/>
            <a:ext cx="843280" cy="31305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ectangles 6"/>
          <p:cNvSpPr/>
          <p:nvPr/>
        </p:nvSpPr>
        <p:spPr>
          <a:xfrm>
            <a:off x="4474845" y="3661410"/>
            <a:ext cx="7508240" cy="1290320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4474845" y="3656330"/>
            <a:ext cx="2913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Create Ship Class</a:t>
            </a:r>
            <a:endParaRPr lang="en-US"/>
          </a:p>
        </p:txBody>
      </p:sp>
      <p:sp>
        <p:nvSpPr>
          <p:cNvPr id="13" name="Text Box 12"/>
          <p:cNvSpPr txBox="1"/>
          <p:nvPr/>
        </p:nvSpPr>
        <p:spPr>
          <a:xfrm>
            <a:off x="7055485" y="3234690"/>
            <a:ext cx="14458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/>
              <a:t>Create New Ship</a:t>
            </a:r>
            <a:endParaRPr lang="en-US" sz="1400"/>
          </a:p>
        </p:txBody>
      </p:sp>
      <p:sp>
        <p:nvSpPr>
          <p:cNvPr id="14" name="Rounded Rectangle 13"/>
          <p:cNvSpPr/>
          <p:nvPr/>
        </p:nvSpPr>
        <p:spPr>
          <a:xfrm>
            <a:off x="7055485" y="3244850"/>
            <a:ext cx="1327785" cy="31305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Text Box 14"/>
          <p:cNvSpPr txBox="1"/>
          <p:nvPr/>
        </p:nvSpPr>
        <p:spPr>
          <a:xfrm>
            <a:off x="9943465" y="3230245"/>
            <a:ext cx="17932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/>
              <a:t>Create New Ship Class</a:t>
            </a:r>
            <a:endParaRPr lang="en-US" sz="1400"/>
          </a:p>
        </p:txBody>
      </p:sp>
      <p:sp>
        <p:nvSpPr>
          <p:cNvPr id="16" name="Rounded Rectangle 15"/>
          <p:cNvSpPr/>
          <p:nvPr/>
        </p:nvSpPr>
        <p:spPr>
          <a:xfrm>
            <a:off x="9943465" y="3216910"/>
            <a:ext cx="1744345" cy="31305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Text Box 16"/>
          <p:cNvSpPr txBox="1"/>
          <p:nvPr/>
        </p:nvSpPr>
        <p:spPr>
          <a:xfrm>
            <a:off x="8499475" y="3230245"/>
            <a:ext cx="14458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/>
              <a:t>Ship Class List</a:t>
            </a:r>
            <a:endParaRPr lang="en-US" sz="1400"/>
          </a:p>
        </p:txBody>
      </p:sp>
      <p:sp>
        <p:nvSpPr>
          <p:cNvPr id="18" name="Rounded Rectangle 17"/>
          <p:cNvSpPr/>
          <p:nvPr/>
        </p:nvSpPr>
        <p:spPr>
          <a:xfrm>
            <a:off x="8499475" y="3240405"/>
            <a:ext cx="1327785" cy="313055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s 4"/>
          <p:cNvSpPr/>
          <p:nvPr/>
        </p:nvSpPr>
        <p:spPr>
          <a:xfrm>
            <a:off x="891540" y="1437640"/>
            <a:ext cx="10963910" cy="4335780"/>
          </a:xfrm>
          <a:prstGeom prst="rect">
            <a:avLst/>
          </a:prstGeom>
          <a:noFill/>
          <a:ln w="762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1163955" y="1573530"/>
            <a:ext cx="20561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Ship Management</a:t>
            </a:r>
            <a:endParaRPr lang="en-US" sz="1600"/>
          </a:p>
        </p:txBody>
      </p:sp>
      <p:grpSp>
        <p:nvGrpSpPr>
          <p:cNvPr id="12" name="Group 11"/>
          <p:cNvGrpSpPr/>
          <p:nvPr/>
        </p:nvGrpSpPr>
        <p:grpSpPr>
          <a:xfrm>
            <a:off x="2827655" y="1601470"/>
            <a:ext cx="843280" cy="323215"/>
            <a:chOff x="4453" y="2522"/>
            <a:chExt cx="1328" cy="509"/>
          </a:xfrm>
        </p:grpSpPr>
        <p:sp>
          <p:nvSpPr>
            <p:cNvPr id="19" name="Text Box 18"/>
            <p:cNvSpPr txBox="1"/>
            <p:nvPr/>
          </p:nvSpPr>
          <p:spPr>
            <a:xfrm>
              <a:off x="4453" y="2549"/>
              <a:ext cx="1328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400"/>
                <a:t>Ship List</a:t>
              </a:r>
              <a:endParaRPr lang="en-US" sz="1400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4453" y="2522"/>
              <a:ext cx="1328" cy="493"/>
            </a:xfrm>
            <a:prstGeom prst="roundRect">
              <a:avLst/>
            </a:prstGeom>
            <a:ln w="38100"/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21" name="Rectangles 20"/>
          <p:cNvSpPr/>
          <p:nvPr/>
        </p:nvSpPr>
        <p:spPr>
          <a:xfrm>
            <a:off x="1016635" y="2027555"/>
            <a:ext cx="10708005" cy="3623945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2" name="Text Box 21"/>
          <p:cNvSpPr txBox="1"/>
          <p:nvPr/>
        </p:nvSpPr>
        <p:spPr>
          <a:xfrm>
            <a:off x="1016635" y="2022475"/>
            <a:ext cx="1810385" cy="4248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/>
              <a:t>Create Ship Class</a:t>
            </a:r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5015865" y="1621790"/>
            <a:ext cx="1445260" cy="322580"/>
            <a:chOff x="5964" y="2529"/>
            <a:chExt cx="2276" cy="508"/>
          </a:xfrm>
        </p:grpSpPr>
        <p:sp>
          <p:nvSpPr>
            <p:cNvPr id="23" name="Text Box 22"/>
            <p:cNvSpPr txBox="1"/>
            <p:nvPr/>
          </p:nvSpPr>
          <p:spPr>
            <a:xfrm>
              <a:off x="5964" y="2529"/>
              <a:ext cx="2277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400"/>
                <a:t>Create New Ship</a:t>
              </a:r>
              <a:endParaRPr lang="en-US" sz="1400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5964" y="2545"/>
              <a:ext cx="2091" cy="493"/>
            </a:xfrm>
            <a:prstGeom prst="roundRect">
              <a:avLst/>
            </a:prstGeom>
            <a:ln w="38100"/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9861550" y="1618615"/>
            <a:ext cx="1793240" cy="319405"/>
            <a:chOff x="10512" y="2501"/>
            <a:chExt cx="2824" cy="503"/>
          </a:xfrm>
        </p:grpSpPr>
        <p:sp>
          <p:nvSpPr>
            <p:cNvPr id="25" name="Text Box 24"/>
            <p:cNvSpPr txBox="1"/>
            <p:nvPr/>
          </p:nvSpPr>
          <p:spPr>
            <a:xfrm>
              <a:off x="10512" y="2522"/>
              <a:ext cx="2824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400"/>
                <a:t>Create New Ship Class</a:t>
              </a:r>
              <a:endParaRPr lang="en-US" sz="140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10512" y="2501"/>
              <a:ext cx="2747" cy="493"/>
            </a:xfrm>
            <a:prstGeom prst="roundRect">
              <a:avLst/>
            </a:prstGeom>
            <a:ln w="38100"/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078980" y="1608455"/>
            <a:ext cx="1445260" cy="322580"/>
            <a:chOff x="8238" y="2522"/>
            <a:chExt cx="2276" cy="508"/>
          </a:xfrm>
        </p:grpSpPr>
        <p:sp>
          <p:nvSpPr>
            <p:cNvPr id="27" name="Text Box 26"/>
            <p:cNvSpPr txBox="1"/>
            <p:nvPr/>
          </p:nvSpPr>
          <p:spPr>
            <a:xfrm>
              <a:off x="8238" y="2522"/>
              <a:ext cx="2277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1400"/>
                <a:t>Ship Class List</a:t>
              </a:r>
              <a:endParaRPr lang="en-US" sz="1400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8238" y="2538"/>
              <a:ext cx="2091" cy="493"/>
            </a:xfrm>
            <a:prstGeom prst="roundRect">
              <a:avLst/>
            </a:prstGeom>
            <a:ln w="38100"/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757170" y="2136140"/>
            <a:ext cx="1890395" cy="311150"/>
            <a:chOff x="3914" y="965"/>
            <a:chExt cx="2977" cy="490"/>
          </a:xfrm>
        </p:grpSpPr>
        <p:sp>
          <p:nvSpPr>
            <p:cNvPr id="31" name="Rectangles 30"/>
            <p:cNvSpPr/>
            <p:nvPr/>
          </p:nvSpPr>
          <p:spPr>
            <a:xfrm>
              <a:off x="5406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2" name="Text Box 31"/>
            <p:cNvSpPr txBox="1"/>
            <p:nvPr/>
          </p:nvSpPr>
          <p:spPr>
            <a:xfrm>
              <a:off x="3914" y="965"/>
              <a:ext cx="1785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Class Name:</a:t>
              </a:r>
              <a:endParaRPr lang="en-US" sz="140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685030" y="2136140"/>
            <a:ext cx="1269365" cy="311150"/>
            <a:chOff x="3987" y="965"/>
            <a:chExt cx="1999" cy="490"/>
          </a:xfrm>
        </p:grpSpPr>
        <p:sp>
          <p:nvSpPr>
            <p:cNvPr id="35" name="Rectangles 34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6" name="Isosceles Triangle 35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7" name="Text Box 36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TL:</a:t>
              </a:r>
              <a:endParaRPr lang="en-US" sz="140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022975" y="2136140"/>
            <a:ext cx="1395095" cy="311150"/>
            <a:chOff x="3452" y="965"/>
            <a:chExt cx="2197" cy="490"/>
          </a:xfrm>
        </p:grpSpPr>
        <p:sp>
          <p:nvSpPr>
            <p:cNvPr id="39" name="Rectangles 38"/>
            <p:cNvSpPr/>
            <p:nvPr/>
          </p:nvSpPr>
          <p:spPr>
            <a:xfrm>
              <a:off x="4143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 rot="10800000">
              <a:off x="5109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1" name="Text Box 40"/>
            <p:cNvSpPr txBox="1"/>
            <p:nvPr/>
          </p:nvSpPr>
          <p:spPr>
            <a:xfrm>
              <a:off x="3452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SM:</a:t>
              </a:r>
              <a:endParaRPr lang="en-US" sz="1400"/>
            </a:p>
          </p:txBody>
        </p:sp>
      </p:grpSp>
      <p:sp>
        <p:nvSpPr>
          <p:cNvPr id="46" name="Text Box 45"/>
          <p:cNvSpPr txBox="1"/>
          <p:nvPr/>
        </p:nvSpPr>
        <p:spPr>
          <a:xfrm>
            <a:off x="9218930" y="2136140"/>
            <a:ext cx="1810385" cy="4248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1400"/>
              <a:t>Superscience:</a:t>
            </a:r>
            <a:endParaRPr lang="en-US" sz="1400"/>
          </a:p>
        </p:txBody>
      </p:sp>
      <p:sp>
        <p:nvSpPr>
          <p:cNvPr id="47" name="Rectangles 46"/>
          <p:cNvSpPr/>
          <p:nvPr/>
        </p:nvSpPr>
        <p:spPr>
          <a:xfrm>
            <a:off x="10345420" y="2237740"/>
            <a:ext cx="180975" cy="161925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1243965" y="3683000"/>
            <a:ext cx="1269365" cy="311150"/>
            <a:chOff x="3987" y="965"/>
            <a:chExt cx="1999" cy="490"/>
          </a:xfrm>
        </p:grpSpPr>
        <p:sp>
          <p:nvSpPr>
            <p:cNvPr id="7" name="Rectangles 6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" name="Isosceles Triangle 7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3" name="Text Box 12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[2]:</a:t>
              </a:r>
              <a:endParaRPr lang="en-US" sz="140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243965" y="3996690"/>
            <a:ext cx="1269365" cy="311150"/>
            <a:chOff x="3987" y="965"/>
            <a:chExt cx="1999" cy="490"/>
          </a:xfrm>
        </p:grpSpPr>
        <p:sp>
          <p:nvSpPr>
            <p:cNvPr id="16" name="Rectangles 15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7" name="Isosceles Triangle 16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8" name="Text Box 17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[3]:</a:t>
              </a:r>
              <a:endParaRPr lang="en-US" sz="140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243965" y="4937760"/>
            <a:ext cx="1269365" cy="311150"/>
            <a:chOff x="3987" y="965"/>
            <a:chExt cx="1999" cy="490"/>
          </a:xfrm>
        </p:grpSpPr>
        <p:sp>
          <p:nvSpPr>
            <p:cNvPr id="30" name="Rectangles 29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8" name="Isosceles Triangle 47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9" name="Text Box 48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[6]:</a:t>
              </a:r>
              <a:endParaRPr lang="en-US" sz="140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1243965" y="3369310"/>
            <a:ext cx="1269365" cy="311150"/>
            <a:chOff x="3987" y="965"/>
            <a:chExt cx="1999" cy="490"/>
          </a:xfrm>
        </p:grpSpPr>
        <p:sp>
          <p:nvSpPr>
            <p:cNvPr id="51" name="Rectangles 50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2" name="Isosceles Triangle 51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3" name="Text Box 52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[1]:</a:t>
              </a:r>
              <a:endParaRPr lang="en-US" sz="140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1243965" y="4624070"/>
            <a:ext cx="1269365" cy="311150"/>
            <a:chOff x="3987" y="965"/>
            <a:chExt cx="1999" cy="490"/>
          </a:xfrm>
        </p:grpSpPr>
        <p:sp>
          <p:nvSpPr>
            <p:cNvPr id="59" name="Rectangles 58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60" name="Isosceles Triangle 59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61" name="Text Box 60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[5]:</a:t>
              </a:r>
              <a:endParaRPr lang="en-US" sz="140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1016000" y="5251450"/>
            <a:ext cx="1497330" cy="311150"/>
            <a:chOff x="3628" y="965"/>
            <a:chExt cx="2358" cy="490"/>
          </a:xfrm>
        </p:grpSpPr>
        <p:sp>
          <p:nvSpPr>
            <p:cNvPr id="63" name="Rectangles 62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64" name="Isosceles Triangle 63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65" name="Text Box 64"/>
            <p:cNvSpPr txBox="1"/>
            <p:nvPr/>
          </p:nvSpPr>
          <p:spPr>
            <a:xfrm>
              <a:off x="3628" y="965"/>
              <a:ext cx="1215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[Core]:</a:t>
              </a:r>
              <a:endParaRPr lang="en-US" sz="1400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1243965" y="4310380"/>
            <a:ext cx="1269365" cy="311150"/>
            <a:chOff x="3987" y="965"/>
            <a:chExt cx="1999" cy="490"/>
          </a:xfrm>
        </p:grpSpPr>
        <p:sp>
          <p:nvSpPr>
            <p:cNvPr id="68" name="Rectangles 67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69" name="Isosceles Triangle 68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0" name="Text Box 69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[4]:</a:t>
              </a:r>
              <a:endParaRPr lang="en-US" sz="140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6142990" y="3683000"/>
            <a:ext cx="1269365" cy="311150"/>
            <a:chOff x="3987" y="965"/>
            <a:chExt cx="1999" cy="490"/>
          </a:xfrm>
        </p:grpSpPr>
        <p:sp>
          <p:nvSpPr>
            <p:cNvPr id="3" name="Rectangles 2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4" name="Text Box 53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[2]:</a:t>
              </a:r>
              <a:endParaRPr lang="en-US" sz="1400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142990" y="3996690"/>
            <a:ext cx="1269365" cy="311150"/>
            <a:chOff x="3987" y="965"/>
            <a:chExt cx="1999" cy="490"/>
          </a:xfrm>
        </p:grpSpPr>
        <p:sp>
          <p:nvSpPr>
            <p:cNvPr id="56" name="Rectangles 55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7" name="Isosceles Triangle 56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66" name="Text Box 65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[3]:</a:t>
              </a:r>
              <a:endParaRPr lang="en-US" sz="1400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6142990" y="4937760"/>
            <a:ext cx="1269365" cy="311150"/>
            <a:chOff x="3987" y="965"/>
            <a:chExt cx="1999" cy="490"/>
          </a:xfrm>
        </p:grpSpPr>
        <p:sp>
          <p:nvSpPr>
            <p:cNvPr id="72" name="Rectangles 71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3" name="Isosceles Triangle 72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4" name="Text Box 73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[6]:</a:t>
              </a:r>
              <a:endParaRPr lang="en-US" sz="1400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6142990" y="3369310"/>
            <a:ext cx="1269365" cy="311150"/>
            <a:chOff x="3987" y="965"/>
            <a:chExt cx="1999" cy="490"/>
          </a:xfrm>
        </p:grpSpPr>
        <p:sp>
          <p:nvSpPr>
            <p:cNvPr id="76" name="Rectangles 75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7" name="Isosceles Triangle 76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8" name="Text Box 77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[1]:</a:t>
              </a:r>
              <a:endParaRPr lang="en-US" sz="1400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6142990" y="4624070"/>
            <a:ext cx="1269365" cy="311150"/>
            <a:chOff x="3987" y="965"/>
            <a:chExt cx="1999" cy="490"/>
          </a:xfrm>
        </p:grpSpPr>
        <p:sp>
          <p:nvSpPr>
            <p:cNvPr id="80" name="Rectangles 79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1" name="Isosceles Triangle 80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2" name="Text Box 81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[5]:</a:t>
              </a:r>
              <a:endParaRPr lang="en-US" sz="1400"/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5915025" y="5251450"/>
            <a:ext cx="1497330" cy="311150"/>
            <a:chOff x="3628" y="965"/>
            <a:chExt cx="2358" cy="490"/>
          </a:xfrm>
        </p:grpSpPr>
        <p:sp>
          <p:nvSpPr>
            <p:cNvPr id="84" name="Rectangles 83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5" name="Isosceles Triangle 84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6" name="Text Box 85"/>
            <p:cNvSpPr txBox="1"/>
            <p:nvPr/>
          </p:nvSpPr>
          <p:spPr>
            <a:xfrm>
              <a:off x="3628" y="965"/>
              <a:ext cx="1215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[Core]:</a:t>
              </a:r>
              <a:endParaRPr lang="en-US" sz="1400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6142990" y="4310380"/>
            <a:ext cx="1269365" cy="311150"/>
            <a:chOff x="3987" y="965"/>
            <a:chExt cx="1999" cy="490"/>
          </a:xfrm>
        </p:grpSpPr>
        <p:sp>
          <p:nvSpPr>
            <p:cNvPr id="88" name="Rectangles 87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9" name="Isosceles Triangle 88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90" name="Text Box 89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[4]:</a:t>
              </a:r>
              <a:endParaRPr lang="en-US" sz="1400"/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3890645" y="3685540"/>
            <a:ext cx="1269365" cy="311150"/>
            <a:chOff x="3987" y="965"/>
            <a:chExt cx="1999" cy="490"/>
          </a:xfrm>
        </p:grpSpPr>
        <p:sp>
          <p:nvSpPr>
            <p:cNvPr id="92" name="Rectangles 91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93" name="Isosceles Triangle 92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94" name="Text Box 93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[2]:</a:t>
              </a:r>
              <a:endParaRPr lang="en-US" sz="1400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3890645" y="3999230"/>
            <a:ext cx="1269365" cy="311150"/>
            <a:chOff x="3987" y="965"/>
            <a:chExt cx="1999" cy="490"/>
          </a:xfrm>
        </p:grpSpPr>
        <p:sp>
          <p:nvSpPr>
            <p:cNvPr id="96" name="Rectangles 95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97" name="Isosceles Triangle 96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98" name="Text Box 97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[3]:</a:t>
              </a:r>
              <a:endParaRPr lang="en-US" sz="1400"/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3890645" y="4940300"/>
            <a:ext cx="1269365" cy="311150"/>
            <a:chOff x="3987" y="965"/>
            <a:chExt cx="1999" cy="490"/>
          </a:xfrm>
        </p:grpSpPr>
        <p:sp>
          <p:nvSpPr>
            <p:cNvPr id="100" name="Rectangles 99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01" name="Isosceles Triangle 100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02" name="Text Box 101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[6]:</a:t>
              </a:r>
              <a:endParaRPr lang="en-US" sz="1400"/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3890645" y="3371850"/>
            <a:ext cx="1269365" cy="311150"/>
            <a:chOff x="3987" y="965"/>
            <a:chExt cx="1999" cy="490"/>
          </a:xfrm>
        </p:grpSpPr>
        <p:sp>
          <p:nvSpPr>
            <p:cNvPr id="104" name="Rectangles 103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05" name="Isosceles Triangle 104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06" name="Text Box 105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[1]:</a:t>
              </a:r>
              <a:endParaRPr lang="en-US" sz="1400"/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3890645" y="4626610"/>
            <a:ext cx="1269365" cy="311150"/>
            <a:chOff x="3987" y="965"/>
            <a:chExt cx="1999" cy="490"/>
          </a:xfrm>
        </p:grpSpPr>
        <p:sp>
          <p:nvSpPr>
            <p:cNvPr id="108" name="Rectangles 107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09" name="Isosceles Triangle 108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0" name="Text Box 109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[5]:</a:t>
              </a:r>
              <a:endParaRPr lang="en-US" sz="1400"/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3890645" y="4312920"/>
            <a:ext cx="1269365" cy="311150"/>
            <a:chOff x="3987" y="965"/>
            <a:chExt cx="1999" cy="490"/>
          </a:xfrm>
        </p:grpSpPr>
        <p:sp>
          <p:nvSpPr>
            <p:cNvPr id="116" name="Rectangles 115"/>
            <p:cNvSpPr/>
            <p:nvPr/>
          </p:nvSpPr>
          <p:spPr>
            <a:xfrm>
              <a:off x="4501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7" name="Isosceles Triangle 116"/>
            <p:cNvSpPr/>
            <p:nvPr/>
          </p:nvSpPr>
          <p:spPr>
            <a:xfrm rot="10800000">
              <a:off x="5434" y="1185"/>
              <a:ext cx="540" cy="165"/>
            </a:xfrm>
            <a:prstGeom prst="triangle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8" name="Text Box 117"/>
            <p:cNvSpPr txBox="1"/>
            <p:nvPr/>
          </p:nvSpPr>
          <p:spPr>
            <a:xfrm>
              <a:off x="3987" y="965"/>
              <a:ext cx="856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400"/>
                <a:t>[4]:</a:t>
              </a:r>
              <a:endParaRPr lang="en-US" sz="1400"/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7560310" y="2139315"/>
            <a:ext cx="1607820" cy="311150"/>
            <a:chOff x="4359" y="1045"/>
            <a:chExt cx="2532" cy="490"/>
          </a:xfrm>
        </p:grpSpPr>
        <p:sp>
          <p:nvSpPr>
            <p:cNvPr id="122" name="Rectangles 121"/>
            <p:cNvSpPr/>
            <p:nvPr/>
          </p:nvSpPr>
          <p:spPr>
            <a:xfrm>
              <a:off x="5406" y="1065"/>
              <a:ext cx="1485" cy="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23" name="Text Box 122"/>
            <p:cNvSpPr txBox="1"/>
            <p:nvPr/>
          </p:nvSpPr>
          <p:spPr>
            <a:xfrm>
              <a:off x="4359" y="1045"/>
              <a:ext cx="1785" cy="4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sz="1000"/>
                <a:t>Cost:</a:t>
              </a:r>
              <a:endParaRPr lang="en-US" sz="1000"/>
            </a:p>
          </p:txBody>
        </p:sp>
      </p:grpSp>
      <p:cxnSp>
        <p:nvCxnSpPr>
          <p:cNvPr id="111" name="Straight Arrow Connector 110"/>
          <p:cNvCxnSpPr/>
          <p:nvPr/>
        </p:nvCxnSpPr>
        <p:spPr>
          <a:xfrm>
            <a:off x="6268720" y="1069975"/>
            <a:ext cx="463550" cy="1014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2" name="Text Box 111"/>
          <p:cNvSpPr txBox="1"/>
          <p:nvPr/>
        </p:nvSpPr>
        <p:spPr>
          <a:xfrm>
            <a:off x="5903595" y="8223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First select streamlined or unstreamlined.</a:t>
            </a:r>
            <a:endParaRPr lang="en-US"/>
          </a:p>
        </p:txBody>
      </p:sp>
      <p:sp>
        <p:nvSpPr>
          <p:cNvPr id="120" name="Text Box 119"/>
          <p:cNvSpPr txBox="1"/>
          <p:nvPr/>
        </p:nvSpPr>
        <p:spPr>
          <a:xfrm>
            <a:off x="1381760" y="2632710"/>
            <a:ext cx="7753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Front</a:t>
            </a:r>
            <a:endParaRPr lang="en-US"/>
          </a:p>
        </p:txBody>
      </p:sp>
      <p:sp>
        <p:nvSpPr>
          <p:cNvPr id="124" name="Text Box 123"/>
          <p:cNvSpPr txBox="1"/>
          <p:nvPr/>
        </p:nvSpPr>
        <p:spPr>
          <a:xfrm>
            <a:off x="4034155" y="2744470"/>
            <a:ext cx="1034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Middle</a:t>
            </a:r>
            <a:endParaRPr lang="en-US"/>
          </a:p>
        </p:txBody>
      </p:sp>
      <p:sp>
        <p:nvSpPr>
          <p:cNvPr id="131" name="Text Box 130"/>
          <p:cNvSpPr txBox="1"/>
          <p:nvPr/>
        </p:nvSpPr>
        <p:spPr>
          <a:xfrm>
            <a:off x="6268720" y="2744470"/>
            <a:ext cx="7753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Rear</a:t>
            </a:r>
            <a:endParaRPr lang="en-US"/>
          </a:p>
        </p:txBody>
      </p:sp>
      <p:graphicFrame>
        <p:nvGraphicFramePr>
          <p:cNvPr id="159" name="Table 158"/>
          <p:cNvGraphicFramePr/>
          <p:nvPr/>
        </p:nvGraphicFramePr>
        <p:xfrm>
          <a:off x="7809230" y="2447290"/>
          <a:ext cx="2538730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4075"/>
                <a:gridCol w="537845"/>
                <a:gridCol w="782320"/>
                <a:gridCol w="364490"/>
              </a:tblGrid>
              <a:tr h="2438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Basic Stats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Weapons List: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TL: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SM: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24384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Cost: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24384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Move: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24384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Fuel Load: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24384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dST/HP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HT: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dDr: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0/0/0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Hnd/SR: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LWt.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Compexity: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Occupancy: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</a:rPr>
                        <a:t>Pressurized Cargo: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r">
                        <a:buNone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sym typeface="+mn-ea"/>
                        </a:rPr>
                        <a:t>Unpressurized Cargo:</a:t>
                      </a:r>
                      <a:endParaRPr lang="en-US" sz="1000">
                        <a:solidFill>
                          <a:schemeClr val="tx1"/>
                        </a:solidFill>
                      </a:endParaRPr>
                    </a:p>
                    <a:p>
                      <a:pPr algn="r"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>
                      <a:solidFill>
                        <a:schemeClr val="tx1"/>
                      </a:solidFill>
                      <a:prstDash val="solid"/>
                    </a:lnL>
                    <a:lnR w="6350">
                      <a:solidFill>
                        <a:schemeClr val="tx1"/>
                      </a:solidFill>
                      <a:prstDash val="solid"/>
                    </a:lnR>
                    <a:lnT w="6350">
                      <a:solidFill>
                        <a:schemeClr val="tx1"/>
                      </a:solidFill>
                      <a:prstDash val="solid"/>
                    </a:lnT>
                    <a:lnB w="6350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76800" y="0"/>
            <a:ext cx="7315200" cy="84963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095642" y="184648"/>
            <a:ext cx="6924908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477549" y="533492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137892" y="5641952"/>
            <a:ext cx="6768305" cy="9919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272035" y="5965357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148354" y="7000441"/>
            <a:ext cx="6757843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70759" y="237296"/>
            <a:ext cx="914400" cy="914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311205" y="51281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13729" y="1795919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91160" y="3269103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Guides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413729" y="4702508"/>
            <a:ext cx="875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Search: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120332" y="544465"/>
            <a:ext cx="1899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Login/My Account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202643" y="5053545"/>
            <a:ext cx="1260050" cy="2373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377364" y="2515743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Reviews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391160" y="4004408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Merch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925295" y="1490412"/>
            <a:ext cx="5094083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393990" y="7381464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0103556" y="7381464"/>
            <a:ext cx="119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104271" y="1674758"/>
            <a:ext cx="4372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Welcome to the Digital Inquirer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922681" y="2762799"/>
            <a:ext cx="5096697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101657" y="2947145"/>
            <a:ext cx="4372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1, can be expanded in Home Page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6928857" y="4035473"/>
            <a:ext cx="5090522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7107832" y="4219819"/>
            <a:ext cx="4372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2, can be expanded in Home Page</a:t>
            </a:r>
            <a:endParaRPr lang="en-US" dirty="0" smtClean="0"/>
          </a:p>
        </p:txBody>
      </p:sp>
      <p:sp>
        <p:nvSpPr>
          <p:cNvPr id="25" name="Rectangle 24"/>
          <p:cNvSpPr/>
          <p:nvPr/>
        </p:nvSpPr>
        <p:spPr>
          <a:xfrm>
            <a:off x="5020827" y="91994"/>
            <a:ext cx="6999723" cy="122940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72035" y="-412484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Header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114464" y="1472676"/>
            <a:ext cx="1459214" cy="396687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4410563" y="1349977"/>
            <a:ext cx="665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FF0000"/>
                </a:solidFill>
              </a:rPr>
              <a:t>Nav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102264" y="5647819"/>
            <a:ext cx="6917114" cy="105820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6922681" y="5977464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Aside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734091" y="1452185"/>
            <a:ext cx="5285288" cy="398736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1078727" y="2034280"/>
            <a:ext cx="827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Main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114465" y="6919799"/>
            <a:ext cx="6904914" cy="122940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407381" y="8125686"/>
            <a:ext cx="1005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Footer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838650" y="3362006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Article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0872166" y="4606298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Article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859781" y="533492"/>
            <a:ext cx="5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Tags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758496" y="797566"/>
            <a:ext cx="25259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Medium Layout</a:t>
            </a:r>
            <a:endParaRPr lang="en-US" sz="28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8653843" y="522029"/>
            <a:ext cx="1340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Breadcrumb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44594" y="354589"/>
            <a:ext cx="3644040" cy="917442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079853" y="602575"/>
            <a:ext cx="3248366" cy="13376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131177" y="1029777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963763" y="6973642"/>
            <a:ext cx="3323768" cy="9919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097905" y="7297047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58159" y="8218516"/>
            <a:ext cx="3291328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59244" y="726001"/>
            <a:ext cx="914400" cy="914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299690" y="1001515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86108" y="2190343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63539" y="3663527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Guides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037290" y="2274529"/>
            <a:ext cx="875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Search: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495099" y="870414"/>
            <a:ext cx="951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Login/</a:t>
            </a:r>
            <a:endParaRPr lang="en-US" dirty="0" smtClean="0"/>
          </a:p>
          <a:p>
            <a:r>
              <a:rPr lang="en-US" dirty="0" smtClean="0"/>
              <a:t>Account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917981" y="2341771"/>
            <a:ext cx="1260050" cy="2373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949743" y="2910167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Reviews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63539" y="4398832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Merch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126364" y="2921531"/>
            <a:ext cx="3165524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215557" y="8304840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238573" y="8757882"/>
            <a:ext cx="119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305339" y="3105877"/>
            <a:ext cx="4372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Welcome to the Digital Inquirer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123750" y="4193918"/>
            <a:ext cx="3168138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5302725" y="4378264"/>
            <a:ext cx="4372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1, can be </a:t>
            </a:r>
            <a:endParaRPr lang="en-US" dirty="0" smtClean="0"/>
          </a:p>
          <a:p>
            <a:r>
              <a:rPr lang="en-US" dirty="0" smtClean="0"/>
              <a:t>expanded in Home Page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129925" y="5466592"/>
            <a:ext cx="3161962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308900" y="5650938"/>
            <a:ext cx="4372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2, can be </a:t>
            </a:r>
            <a:endParaRPr lang="en-US" dirty="0" smtClean="0"/>
          </a:p>
          <a:p>
            <a:r>
              <a:rPr lang="en-US" dirty="0" smtClean="0"/>
              <a:t>expanded in Home Page</a:t>
            </a:r>
            <a:endParaRPr lang="en-US" dirty="0" smtClean="0"/>
          </a:p>
        </p:txBody>
      </p:sp>
      <p:sp>
        <p:nvSpPr>
          <p:cNvPr id="25" name="Rectangle 24"/>
          <p:cNvSpPr/>
          <p:nvPr/>
        </p:nvSpPr>
        <p:spPr>
          <a:xfrm>
            <a:off x="5005039" y="509921"/>
            <a:ext cx="3441732" cy="150855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56246" y="5443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Header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008803" y="2230838"/>
            <a:ext cx="3278727" cy="47045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4241107" y="2185933"/>
            <a:ext cx="665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FF0000"/>
                </a:solidFill>
              </a:rPr>
              <a:t>Nav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928134" y="6979509"/>
            <a:ext cx="3477947" cy="105820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6748551" y="7309154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Aside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935159" y="2883304"/>
            <a:ext cx="3475279" cy="398736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8427330" y="2744985"/>
            <a:ext cx="827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Main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924269" y="8137874"/>
            <a:ext cx="3452457" cy="122940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6973046" y="8489506"/>
            <a:ext cx="1005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Footer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172853" y="4112335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Article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153122" y="5400320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Article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845503" y="1049184"/>
            <a:ext cx="5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Tags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758496" y="797566"/>
            <a:ext cx="20819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Small Layout</a:t>
            </a:r>
            <a:endParaRPr lang="en-US" sz="2800" b="1" dirty="0"/>
          </a:p>
        </p:txBody>
      </p:sp>
      <p:grpSp>
        <p:nvGrpSpPr>
          <p:cNvPr id="45" name="Group 44"/>
          <p:cNvGrpSpPr/>
          <p:nvPr/>
        </p:nvGrpSpPr>
        <p:grpSpPr>
          <a:xfrm>
            <a:off x="5118555" y="2375534"/>
            <a:ext cx="194004" cy="174796"/>
            <a:chOff x="758496" y="7149929"/>
            <a:chExt cx="194004" cy="174796"/>
          </a:xfrm>
        </p:grpSpPr>
        <p:cxnSp>
          <p:nvCxnSpPr>
            <p:cNvPr id="37" name="Straight Connector 36"/>
            <p:cNvCxnSpPr/>
            <p:nvPr/>
          </p:nvCxnSpPr>
          <p:spPr>
            <a:xfrm>
              <a:off x="758496" y="7149929"/>
              <a:ext cx="194004" cy="334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758496" y="7235654"/>
              <a:ext cx="194004" cy="334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58496" y="7321379"/>
              <a:ext cx="194004" cy="334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TextBox 45"/>
          <p:cNvSpPr txBox="1"/>
          <p:nvPr/>
        </p:nvSpPr>
        <p:spPr>
          <a:xfrm>
            <a:off x="6941860" y="2857356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Section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49743" y="1758369"/>
            <a:ext cx="1713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Nav</a:t>
            </a:r>
            <a:r>
              <a:rPr lang="en-US" dirty="0" smtClean="0"/>
              <a:t> Hamburger: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148458" y="1480372"/>
            <a:ext cx="1340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Breadcrumb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56588" y="519238"/>
            <a:ext cx="6858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39" t="16256" b="17695"/>
          <a:stretch>
            <a:fillRect/>
          </a:stretch>
        </p:blipFill>
        <p:spPr>
          <a:xfrm>
            <a:off x="3810000" y="1372837"/>
            <a:ext cx="4572000" cy="4243562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524000" y="3445933"/>
            <a:ext cx="9156700" cy="4868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6096000" y="347133"/>
            <a:ext cx="1" cy="61976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0" name="Picture 99"/>
          <p:cNvPicPr/>
          <p:nvPr/>
        </p:nvPicPr>
        <p:blipFill>
          <a:blip r:embed="rId1"/>
          <a:stretch>
            <a:fillRect/>
          </a:stretch>
        </p:blipFill>
        <p:spPr>
          <a:xfrm rot="3480000">
            <a:off x="-857436" y="-1251585"/>
            <a:ext cx="8008993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 rot="3480000">
            <a:off x="3097344" y="-1379220"/>
            <a:ext cx="8008993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Picture 4"/>
          <p:cNvPicPr/>
          <p:nvPr/>
        </p:nvPicPr>
        <p:blipFill>
          <a:blip r:embed="rId1"/>
          <a:stretch>
            <a:fillRect/>
          </a:stretch>
        </p:blipFill>
        <p:spPr>
          <a:xfrm rot="3480000">
            <a:off x="7061014" y="-1477010"/>
            <a:ext cx="8008993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22625" y="1329055"/>
            <a:ext cx="2136775" cy="18300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1799</Words>
  <Application>WPS Presentation</Application>
  <PresentationFormat>Widescreen</PresentationFormat>
  <Paragraphs>306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微软用户</dc:creator>
  <cp:lastModifiedBy>danie</cp:lastModifiedBy>
  <cp:revision>23</cp:revision>
  <dcterms:created xsi:type="dcterms:W3CDTF">2023-03-04T07:10:00Z</dcterms:created>
  <dcterms:modified xsi:type="dcterms:W3CDTF">2024-04-05T12:46:39Z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5B1D777EC20644088BD58B6C33EB1FED_13</vt:lpwstr>
  </property>
  <property fmtid="{D5CDD505-2E9C-101B-9397-08002B2CF9AE}" pid="3" name="KSOProductBuildVer">
    <vt:lpwstr>1033-12.2.0.13489</vt:lpwstr>
  </property>
</Properties>
</file>

<file path=docProps/thumbnail.jpeg>
</file>